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7" d="100"/>
          <a:sy n="11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EF1E-BB07-4355-AB14-3D4E148FAFA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8C685-63E0-4053-A181-EE14CD0BA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3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EEF1E-BB07-4355-AB14-3D4E148FAFAC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8C685-63E0-4053-A181-EE14CD0BA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77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41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3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20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8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7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3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4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0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5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9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2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6056" y="980728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유니티는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씬들의</a:t>
            </a:r>
            <a:r>
              <a:rPr lang="ko-KR" altLang="en-US" sz="1200" dirty="0" smtClean="0"/>
              <a:t> 집합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씬은</a:t>
            </a:r>
            <a:r>
              <a:rPr lang="ko-KR" altLang="en-US" sz="1200" dirty="0" smtClean="0"/>
              <a:t> 게임 </a:t>
            </a:r>
            <a:r>
              <a:rPr lang="ko-KR" altLang="en-US" sz="1200" dirty="0" err="1" smtClean="0"/>
              <a:t>오버젝트의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집합</a:t>
            </a:r>
            <a:endParaRPr lang="en-US" altLang="ko-KR" sz="1200" dirty="0" smtClean="0"/>
          </a:p>
          <a:p>
            <a:r>
              <a:rPr lang="ko-KR" altLang="en-US" sz="1200" dirty="0" smtClean="0"/>
              <a:t>게임 </a:t>
            </a:r>
            <a:r>
              <a:rPr lang="ko-KR" altLang="en-US" sz="1200" dirty="0" err="1" smtClean="0"/>
              <a:t>오버젝트는</a:t>
            </a:r>
            <a:r>
              <a:rPr lang="ko-KR" altLang="en-US" sz="1200" dirty="0" smtClean="0"/>
              <a:t> 컴포넌트의 집합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7325444" y="184482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클레스를</a:t>
            </a:r>
            <a:r>
              <a:rPr lang="ko-KR" altLang="en-US" sz="1200" dirty="0" smtClean="0"/>
              <a:t> 객체로 만들면</a:t>
            </a:r>
            <a:endParaRPr lang="en-US" altLang="ko-KR" sz="1200" dirty="0" smtClean="0"/>
          </a:p>
          <a:p>
            <a:r>
              <a:rPr lang="ko-KR" altLang="en-US" sz="1200" dirty="0" err="1" smtClean="0"/>
              <a:t>게임오버젝트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854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8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7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6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2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83</Words>
  <Application>Microsoft Office PowerPoint</Application>
  <PresentationFormat>화면 슬라이드 쇼(4:3)</PresentationFormat>
  <Paragraphs>22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Game Programming with Unity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구건모</cp:lastModifiedBy>
  <cp:revision>5</cp:revision>
  <dcterms:created xsi:type="dcterms:W3CDTF">2019-03-04T18:23:12Z</dcterms:created>
  <dcterms:modified xsi:type="dcterms:W3CDTF">2019-03-12T08:36:17Z</dcterms:modified>
</cp:coreProperties>
</file>